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7" embedTrueTypeFonts="1" saveSubsetFonts="1">
  <p:sldMasterIdLst>
    <p:sldMasterId id="2147483648" r:id="rId1"/>
  </p:sldMasterIdLst>
  <p:sldIdLst>
    <p:sldId id="282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98429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57305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2075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0441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67911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93619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3772915" y="2157476"/>
            <a:ext cx="708533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Phospholipids</a:t>
            </a:r>
            <a:r>
              <a:rPr spc="-125" dirty="0"/>
              <a:t> </a:t>
            </a:r>
            <a:r>
              <a:rPr dirty="0"/>
              <a:t>in</a:t>
            </a:r>
            <a:r>
              <a:rPr spc="-260" dirty="0"/>
              <a:t> </a:t>
            </a:r>
            <a:r>
              <a:rPr dirty="0"/>
              <a:t>Aging</a:t>
            </a:r>
            <a:r>
              <a:rPr spc="-110" dirty="0"/>
              <a:t> </a:t>
            </a:r>
            <a:r>
              <a:rPr spc="-20" dirty="0"/>
              <a:t>and</a:t>
            </a:r>
            <a:r>
              <a:rPr spc="-120" dirty="0"/>
              <a:t> </a:t>
            </a:r>
            <a:r>
              <a:rPr spc="-10" dirty="0"/>
              <a:t>Disease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26384" y="2678577"/>
            <a:ext cx="7974965" cy="2470785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marL="3175"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190"/>
              </a:spcBef>
            </a:pPr>
            <a:r>
              <a:rPr sz="2800" b="1" spc="-270" dirty="0">
                <a:latin typeface="Lato" panose="020F0502020204030203" pitchFamily="34" charset="0"/>
                <a:cs typeface="Lato" panose="020F0502020204030203" pitchFamily="34" charset="0"/>
              </a:rPr>
              <a:t>#PLSRC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" algn="ctr">
              <a:lnSpc>
                <a:spcPct val="100000"/>
              </a:lnSpc>
              <a:spcBef>
                <a:spcPts val="530"/>
              </a:spcBef>
            </a:pP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Sunday,</a:t>
            </a:r>
            <a:r>
              <a:rPr sz="24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July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26,</a:t>
            </a:r>
            <a:r>
              <a:rPr sz="2400" spc="-12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80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50" dirty="0">
                <a:latin typeface="Lato" panose="020F0502020204030203" pitchFamily="34" charset="0"/>
                <a:cs typeface="Lato" panose="020F0502020204030203" pitchFamily="34" charset="0"/>
              </a:rPr>
              <a:t>Thursday,</a:t>
            </a:r>
            <a:r>
              <a:rPr sz="24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July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30,</a:t>
            </a:r>
            <a:r>
              <a:rPr sz="2400" spc="-12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455"/>
              </a:spcBef>
            </a:pP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Omni</a:t>
            </a:r>
            <a:r>
              <a:rPr sz="2400" spc="-8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Scottsdale</a:t>
            </a:r>
            <a:r>
              <a:rPr sz="2400" spc="-7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Resort</a:t>
            </a:r>
            <a:r>
              <a:rPr sz="2400" spc="-7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80" dirty="0">
                <a:latin typeface="Lato" panose="020F0502020204030203" pitchFamily="34" charset="0"/>
                <a:cs typeface="Lato" panose="020F0502020204030203" pitchFamily="34" charset="0"/>
              </a:rPr>
              <a:t>&amp;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45" dirty="0">
                <a:latin typeface="Lato" panose="020F0502020204030203" pitchFamily="34" charset="0"/>
                <a:cs typeface="Lato" panose="020F0502020204030203" pitchFamily="34" charset="0"/>
              </a:rPr>
              <a:t>Spa</a:t>
            </a:r>
            <a:r>
              <a:rPr sz="2400" spc="-7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at</a:t>
            </a: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Montelucia,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35" dirty="0">
                <a:latin typeface="Lato" panose="020F0502020204030203" pitchFamily="34" charset="0"/>
                <a:cs typeface="Lato" panose="020F0502020204030203" pitchFamily="34" charset="0"/>
              </a:rPr>
              <a:t>Scottsdale,</a:t>
            </a:r>
            <a:r>
              <a:rPr sz="2400" spc="-1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05" dirty="0">
                <a:latin typeface="Lato" panose="020F0502020204030203" pitchFamily="34" charset="0"/>
                <a:cs typeface="Lato" panose="020F0502020204030203" pitchFamily="34" charset="0"/>
              </a:rPr>
              <a:t>AZ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" algn="ctr">
              <a:lnSpc>
                <a:spcPct val="100000"/>
              </a:lnSpc>
              <a:spcBef>
                <a:spcPts val="1265"/>
              </a:spcBef>
            </a:pPr>
            <a:r>
              <a:rPr sz="2600" b="1" spc="-125" dirty="0">
                <a:latin typeface="Lato" panose="020F0502020204030203" pitchFamily="34" charset="0"/>
                <a:cs typeface="Lato" panose="020F0502020204030203" pitchFamily="34" charset="0"/>
              </a:rPr>
              <a:t>FASEB.org/Phospholipids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423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7D49ABA-702A-4BB7-9CE1-A6F5B2073755}"/>
</file>

<file path=customXml/itemProps2.xml><?xml version="1.0" encoding="utf-8"?>
<ds:datastoreItem xmlns:ds="http://schemas.openxmlformats.org/officeDocument/2006/customXml" ds:itemID="{3B40F4E9-ADA6-4263-8C26-38DFA0F6B828}"/>
</file>

<file path=customXml/itemProps3.xml><?xml version="1.0" encoding="utf-8"?>
<ds:datastoreItem xmlns:ds="http://schemas.openxmlformats.org/officeDocument/2006/customXml" ds:itemID="{9A72B00A-5F99-4237-A836-5E3C1A23CD8C}"/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40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Phospholipids in Aging and Disease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2025-11-16T22:28:55Z</dcterms:created>
  <dcterms:modified xsi:type="dcterms:W3CDTF">2025-11-16T23:08:30Z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